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60" r:id="rId3"/>
    <p:sldId id="258" r:id="rId4"/>
    <p:sldId id="259" r:id="rId5"/>
    <p:sldId id="256"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DCF095AF-85FD-4E49-991A-6EE205C9134F}" type="datetimeFigureOut">
              <a:rPr lang="ru-RU" smtClean="0"/>
              <a:t>23.09.2022</a:t>
            </a:fld>
            <a:endParaRPr lang="ru-RU"/>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ru-RU"/>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37735B4A-B2FE-4B47-926F-7D5BC4E66AE1}" type="slidenum">
              <a:rPr lang="ru-RU" smtClean="0"/>
              <a:t>‹#›</a:t>
            </a:fld>
            <a:endParaRPr lang="ru-RU"/>
          </a:p>
        </p:txBody>
      </p:sp>
    </p:spTree>
    <p:extLst>
      <p:ext uri="{BB962C8B-B14F-4D97-AF65-F5344CB8AC3E}">
        <p14:creationId xmlns:p14="http://schemas.microsoft.com/office/powerpoint/2010/main" val="39037683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CF095AF-85FD-4E49-991A-6EE205C9134F}" type="datetimeFigureOut">
              <a:rPr lang="ru-RU" smtClean="0"/>
              <a:t>23.09.2022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135285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CF095AF-85FD-4E49-991A-6EE205C9134F}" type="datetimeFigureOut">
              <a:rPr lang="ru-RU" smtClean="0"/>
              <a:t>23.09.2022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285975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CF095AF-85FD-4E49-991A-6EE205C9134F}" type="datetimeFigureOut">
              <a:rPr lang="ru-RU" smtClean="0"/>
              <a:t>23.09.2022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399025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ru-RU" smtClean="0"/>
              <a:t>Образец заголовка</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CF095AF-85FD-4E49-991A-6EE205C9134F}" type="datetimeFigureOut">
              <a:rPr lang="ru-RU" smtClean="0"/>
              <a:t>23.09.2022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35B4A-B2FE-4B47-926F-7D5BC4E66AE1}" type="slidenum">
              <a:rPr lang="ru-RU" smtClean="0"/>
              <a:t>‹#›</a:t>
            </a:fld>
            <a:endParaRPr lang="ru-RU"/>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490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CF095AF-85FD-4E49-991A-6EE205C9134F}" type="datetimeFigureOut">
              <a:rPr lang="ru-RU" smtClean="0"/>
              <a:t>23.09.2022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252890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ru-RU" smtClean="0"/>
              <a:t>Образец текста</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CF095AF-85FD-4E49-991A-6EE205C9134F}" type="datetimeFigureOut">
              <a:rPr lang="ru-RU" smtClean="0"/>
              <a:t>23.09.2022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278119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CF095AF-85FD-4E49-991A-6EE205C9134F}" type="datetimeFigureOut">
              <a:rPr lang="ru-RU" smtClean="0"/>
              <a:t>23.09.2022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74329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095AF-85FD-4E49-991A-6EE205C9134F}" type="datetimeFigureOut">
              <a:rPr lang="ru-RU" smtClean="0"/>
              <a:t>23.09.2022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49909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CF095AF-85FD-4E49-991A-6EE205C9134F}" type="datetimeFigureOut">
              <a:rPr lang="ru-RU" smtClean="0"/>
              <a:t>23.09.2022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408071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CF095AF-85FD-4E49-991A-6EE205C9134F}" type="datetimeFigureOut">
              <a:rPr lang="ru-RU" smtClean="0"/>
              <a:t>23.09.2022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35B4A-B2FE-4B47-926F-7D5BC4E66AE1}" type="slidenum">
              <a:rPr lang="ru-RU" smtClean="0"/>
              <a:t>‹#›</a:t>
            </a:fld>
            <a:endParaRPr lang="ru-RU"/>
          </a:p>
        </p:txBody>
      </p:sp>
    </p:spTree>
    <p:extLst>
      <p:ext uri="{BB962C8B-B14F-4D97-AF65-F5344CB8AC3E}">
        <p14:creationId xmlns:p14="http://schemas.microsoft.com/office/powerpoint/2010/main" val="222022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CF095AF-85FD-4E49-991A-6EE205C9134F}" type="datetimeFigureOut">
              <a:rPr lang="ru-RU" smtClean="0"/>
              <a:t>23.09.2022</a:t>
            </a:fld>
            <a:endParaRPr lang="ru-RU"/>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ru-RU"/>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37735B4A-B2FE-4B47-926F-7D5BC4E66AE1}" type="slidenum">
              <a:rPr lang="ru-RU" smtClean="0"/>
              <a:t>‹#›</a:t>
            </a:fld>
            <a:endParaRPr lang="ru-RU"/>
          </a:p>
        </p:txBody>
      </p:sp>
    </p:spTree>
    <p:extLst>
      <p:ext uri="{BB962C8B-B14F-4D97-AF65-F5344CB8AC3E}">
        <p14:creationId xmlns:p14="http://schemas.microsoft.com/office/powerpoint/2010/main" val="268260453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71484"/>
            <a:ext cx="8229600" cy="1143000"/>
          </a:xfrm>
        </p:spPr>
        <p:txBody>
          <a:bodyPr>
            <a:normAutofit fontScale="90000"/>
          </a:bodyPr>
          <a:lstStyle/>
          <a:p>
            <a:pPr algn="ctr"/>
            <a:r>
              <a:rPr lang="ru-RU" sz="4900" dirty="0" smtClean="0">
                <a:effectLst/>
                <a:latin typeface="Times New Roman" panose="02020603050405020304" pitchFamily="18" charset="0"/>
                <a:cs typeface="Times New Roman" panose="02020603050405020304" pitchFamily="18" charset="0"/>
              </a:rPr>
              <a:t>Гуляев Алексей Николаевич</a:t>
            </a:r>
            <a:r>
              <a:rPr lang="ru-RU" dirty="0" smtClean="0"/>
              <a:t/>
            </a:r>
            <a:br>
              <a:rPr lang="ru-RU" dirty="0" smtClean="0"/>
            </a:br>
            <a:endParaRPr lang="ru-RU" dirty="0"/>
          </a:p>
        </p:txBody>
      </p:sp>
      <p:pic>
        <p:nvPicPr>
          <p:cNvPr id="7171" name="Picture 3"/>
          <p:cNvPicPr>
            <a:picLocks noGrp="1" noChangeAspect="1" noChangeArrowheads="1"/>
          </p:cNvPicPr>
          <p:nvPr>
            <p:ph idx="1"/>
          </p:nvPr>
        </p:nvPicPr>
        <p:blipFill>
          <a:blip r:embed="rId2"/>
          <a:srcRect/>
          <a:stretch>
            <a:fillRect/>
          </a:stretch>
        </p:blipFill>
        <p:spPr bwMode="auto">
          <a:xfrm>
            <a:off x="2555776" y="1268760"/>
            <a:ext cx="4067682" cy="46605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0" y="5426277"/>
            <a:ext cx="2570322" cy="1200329"/>
          </a:xfrm>
          <a:prstGeom prst="rect">
            <a:avLst/>
          </a:prstGeom>
          <a:noFill/>
        </p:spPr>
        <p:txBody>
          <a:bodyPr wrap="square" rtlCol="0">
            <a:spAutoFit/>
          </a:bodyPr>
          <a:lstStyle/>
          <a:p>
            <a:pPr algn="r"/>
            <a:r>
              <a:rPr lang="ru-RU"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21.05.1964 - 8.01.1984</a:t>
            </a:r>
            <a:endParaRPr lang="ru-RU"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 биографии:</a:t>
            </a:r>
            <a:endParaRPr lang="ru-RU" dirty="0"/>
          </a:p>
        </p:txBody>
      </p:sp>
      <p:sp>
        <p:nvSpPr>
          <p:cNvPr id="3" name="Объект 2"/>
          <p:cNvSpPr>
            <a:spLocks noGrp="1"/>
          </p:cNvSpPr>
          <p:nvPr>
            <p:ph idx="1"/>
          </p:nvPr>
        </p:nvSpPr>
        <p:spPr/>
        <p:txBody>
          <a:bodyPr/>
          <a:lstStyle/>
          <a:p>
            <a:r>
              <a:rPr lang="ru-RU" dirty="0"/>
              <a:t>Родился в селе Новая Тепловка 25.05.64.г. в семье колхозника. В 1971 г Алеша поступил в первый класс, был октябренком, пионером, в 1979 г . вступил в ряды членов ВЛКСМ . В 1980г. окончил 8 классов, учился ГПТУ-4 на электросварщика. В 1982г. был призван в ряды Советской Армии. Служба в Афганистане была очень опасна. В одном из рейсов колонна была окружена </a:t>
            </a:r>
            <a:r>
              <a:rPr lang="ru-RU" dirty="0" err="1"/>
              <a:t>душманами</a:t>
            </a:r>
            <a:r>
              <a:rPr lang="ru-RU" dirty="0"/>
              <a:t> , и в бою с ними 8 января 1984 года Алексей погиб.</a:t>
            </a:r>
          </a:p>
          <a:p>
            <a:r>
              <a:rPr lang="ru-RU" dirty="0"/>
              <a:t>Память о нем никогда не померкнет в сердцах русских людей.</a:t>
            </a:r>
          </a:p>
        </p:txBody>
      </p:sp>
    </p:spTree>
    <p:extLst>
      <p:ext uri="{BB962C8B-B14F-4D97-AF65-F5344CB8AC3E}">
        <p14:creationId xmlns:p14="http://schemas.microsoft.com/office/powerpoint/2010/main" val="127321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b="1" dirty="0" smtClean="0"/>
              <a:t>8 ЯНВАРЯ 1984 года</a:t>
            </a:r>
            <a:r>
              <a:rPr lang="ru-RU" dirty="0" smtClean="0"/>
              <a:t> автомобильная колонна в составе которой был Алексей выполняла боевую задачу по перевозке грузов. На одном из опасных участков трассы колонна попала под обстрел. При отражении нападения Алексей получил смертельное ранение. Он погиб, но светлая память о нём будет жить в наших сердцах и будет служить примером выполнения воинского и интернационального долга. Он любил жизнь, мечтал о будущем, но ещё больше мечтал, чтобы на всей планете был мир.</a:t>
            </a:r>
            <a:r>
              <a:rPr lang="ru-RU" b="1"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1.gstatic.com/images?q=tbn:ANd9GcQUXJtl4mD_jHVHhH8mSFAYLJOIuXPubsribFSIsV5nPU3_x36SIg"/>
          <p:cNvPicPr>
            <a:picLocks noChangeAspect="1" noChangeArrowheads="1"/>
          </p:cNvPicPr>
          <p:nvPr/>
        </p:nvPicPr>
        <p:blipFill>
          <a:blip r:embed="rId2"/>
          <a:srcRect/>
          <a:stretch>
            <a:fillRect/>
          </a:stretch>
        </p:blipFill>
        <p:spPr bwMode="auto">
          <a:xfrm>
            <a:off x="2786050" y="2852936"/>
            <a:ext cx="3571900" cy="3372231"/>
          </a:xfrm>
          <a:prstGeom prst="rect">
            <a:avLst/>
          </a:prstGeom>
          <a:noFill/>
        </p:spPr>
      </p:pic>
      <p:sp>
        <p:nvSpPr>
          <p:cNvPr id="2" name="Заголовок 1"/>
          <p:cNvSpPr>
            <a:spLocks noGrp="1"/>
          </p:cNvSpPr>
          <p:nvPr>
            <p:ph type="title"/>
          </p:nvPr>
        </p:nvSpPr>
        <p:spPr>
          <a:xfrm>
            <a:off x="251520" y="-171400"/>
            <a:ext cx="8229600" cy="3297238"/>
          </a:xfrm>
        </p:spPr>
        <p:txBody>
          <a:bodyPr>
            <a:normAutofit/>
          </a:bodyPr>
          <a:lstStyle/>
          <a:p>
            <a:pPr algn="ctr"/>
            <a:r>
              <a:rPr lang="ru-RU" b="1" dirty="0" smtClean="0"/>
              <a:t>Гуляев Алексей Николаевич </a:t>
            </a:r>
            <a:r>
              <a:rPr lang="ru-RU" dirty="0" smtClean="0"/>
              <a:t>награжден орденом </a:t>
            </a:r>
            <a:br>
              <a:rPr lang="ru-RU" dirty="0" smtClean="0"/>
            </a:br>
            <a:r>
              <a:rPr lang="ru-RU" dirty="0" smtClean="0"/>
              <a:t>Красной Звезды (посмертно).</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487" y="332656"/>
            <a:ext cx="7603916" cy="5056604"/>
          </a:xfrm>
          <a:prstGeom prst="rect">
            <a:avLst/>
          </a:prstGeom>
        </p:spPr>
      </p:pic>
      <p:sp>
        <p:nvSpPr>
          <p:cNvPr id="3" name="Подзаголовок 2"/>
          <p:cNvSpPr>
            <a:spLocks noGrp="1"/>
          </p:cNvSpPr>
          <p:nvPr>
            <p:ph type="subTitle" idx="1"/>
          </p:nvPr>
        </p:nvSpPr>
        <p:spPr>
          <a:xfrm>
            <a:off x="1133575" y="5301208"/>
            <a:ext cx="7063740" cy="1440160"/>
          </a:xfrm>
        </p:spPr>
        <p:txBody>
          <a:bodyPr/>
          <a:lstStyle/>
          <a:p>
            <a:pPr lvl="0" algn="ctr">
              <a:lnSpc>
                <a:spcPct val="100000"/>
              </a:lnSpc>
              <a:spcBef>
                <a:spcPts val="0"/>
              </a:spcBef>
              <a:spcAft>
                <a:spcPts val="0"/>
              </a:spcAft>
              <a:buClrTx/>
              <a:buSzTx/>
            </a:pPr>
            <a:r>
              <a:rPr lang="ru-RU" sz="2400" b="1" spc="0" dirty="0">
                <a:solidFill>
                  <a:srgbClr val="FFFFFF"/>
                </a:solidFill>
              </a:rPr>
              <a:t>Мемориал Памяти </a:t>
            </a:r>
            <a:r>
              <a:rPr lang="ru-RU" sz="2400" b="1" spc="0" dirty="0" err="1">
                <a:solidFill>
                  <a:srgbClr val="FFFFFF"/>
                </a:solidFill>
              </a:rPr>
              <a:t>бузулукских</a:t>
            </a:r>
            <a:r>
              <a:rPr lang="ru-RU" sz="2400" b="1" spc="0" dirty="0">
                <a:solidFill>
                  <a:srgbClr val="FFFFFF"/>
                </a:solidFill>
              </a:rPr>
              <a:t> воинов, погибших в локальных войнах и вооруженных конфликтах.</a:t>
            </a:r>
            <a:endParaRPr lang="ru-RU" sz="2400" spc="0" dirty="0">
              <a:solidFill>
                <a:srgbClr val="FFFFFF"/>
              </a:solidFill>
            </a:endParaRPr>
          </a:p>
          <a:p>
            <a:endParaRPr lang="ru-RU" dirty="0"/>
          </a:p>
        </p:txBody>
      </p:sp>
    </p:spTree>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TM03457515[[fn=Вид]]</Template>
  <TotalTime>267</TotalTime>
  <Words>127</Words>
  <Application>Microsoft Office PowerPoint</Application>
  <PresentationFormat>Экран (4:3)</PresentationFormat>
  <Paragraphs>8</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Century Schoolbook</vt:lpstr>
      <vt:lpstr>Times New Roman</vt:lpstr>
      <vt:lpstr>Wingdings 2</vt:lpstr>
      <vt:lpstr>View</vt:lpstr>
      <vt:lpstr>Гуляев Алексей Николаевич </vt:lpstr>
      <vt:lpstr>Из биографии:</vt:lpstr>
      <vt:lpstr>Презентация PowerPoint</vt:lpstr>
      <vt:lpstr>Гуляев Алексей Николаевич награжден орденом  Красной Звезды (посмертно). </vt:lpstr>
      <vt:lpstr>Презентация PowerPoint</vt:lpstr>
    </vt:vector>
  </TitlesOfParts>
  <Company>МОАУ СОШ №1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Гуляев Алексей Николаевич </dc:title>
  <dc:creator>Гаршина</dc:creator>
  <cp:lastModifiedBy>Admin</cp:lastModifiedBy>
  <cp:revision>27</cp:revision>
  <dcterms:created xsi:type="dcterms:W3CDTF">2013-02-15T03:21:00Z</dcterms:created>
  <dcterms:modified xsi:type="dcterms:W3CDTF">2022-09-23T04:48:55Z</dcterms:modified>
</cp:coreProperties>
</file>