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CAC0-44A8-4861-8AE2-01E6C5A12FD5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9CF6-5E01-474A-AA86-8AD45ABB8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ya-kloun.ru/kak-narisovat-klouna/" TargetMode="External"/><Relationship Id="rId2" Type="http://schemas.openxmlformats.org/officeDocument/2006/relationships/hyperlink" Target="http://luntiki.ru/blog/risunok/864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hyperlink" Target="http://www.bolshoyvopros.ru/questions/202219-kak-narisovat-klouna-karandashom-poetapno.html" TargetMode="External"/><Relationship Id="rId4" Type="http://schemas.openxmlformats.org/officeDocument/2006/relationships/hyperlink" Target="http://small-writer.ru/detskie_risunki/83-kak-narisovat-klouna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1340768"/>
            <a:ext cx="3672408" cy="1470025"/>
          </a:xfrm>
        </p:spPr>
        <p:txBody>
          <a:bodyPr/>
          <a:lstStyle/>
          <a:p>
            <a:r>
              <a:rPr lang="ru-RU" dirty="0" smtClean="0"/>
              <a:t>Рисуем клоуна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3501008"/>
            <a:ext cx="3848472" cy="1752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Королёва Ирина Николаевна</a:t>
            </a:r>
          </a:p>
          <a:p>
            <a:r>
              <a:rPr lang="ru-RU" sz="2000" dirty="0"/>
              <a:t>у</a:t>
            </a:r>
            <a:r>
              <a:rPr lang="ru-RU" sz="2000" dirty="0" smtClean="0"/>
              <a:t>читель начальных классов</a:t>
            </a:r>
          </a:p>
          <a:p>
            <a:r>
              <a:rPr lang="ru-RU" sz="2000" dirty="0" smtClean="0"/>
              <a:t>МКОУ СОШ №2</a:t>
            </a:r>
          </a:p>
          <a:p>
            <a:r>
              <a:rPr lang="ru-RU" sz="2000" dirty="0" smtClean="0"/>
              <a:t>Г.Нефтекумск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78000">
              <a:schemeClr val="accent4">
                <a:lumMod val="7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luntiki.ru/uploads/images/8/c/b/2/3/67823934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8640"/>
            <a:ext cx="6336704" cy="6408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83000">
              <a:srgbClr val="FFC000"/>
            </a:gs>
            <a:gs pos="78000">
              <a:schemeClr val="accent4">
                <a:lumMod val="75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ак нарисовать клоуна (простой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3168352" cy="4264074"/>
          </a:xfrm>
          <a:prstGeom prst="rect">
            <a:avLst/>
          </a:prstGeom>
          <a:noFill/>
        </p:spPr>
      </p:pic>
      <p:pic>
        <p:nvPicPr>
          <p:cNvPr id="16390" name="Picture 6" descr="Рисунок клоуна (посложнее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196752"/>
            <a:ext cx="4027588" cy="4329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Рисунок клоуна (набросок клоуна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08720"/>
            <a:ext cx="3832758" cy="4896544"/>
          </a:xfrm>
          <a:prstGeom prst="rect">
            <a:avLst/>
          </a:prstGeom>
          <a:noFill/>
        </p:spPr>
      </p:pic>
      <p:pic>
        <p:nvPicPr>
          <p:cNvPr id="17412" name="Picture 4" descr="Рисунок клоуна (в цвете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0"/>
            <a:ext cx="3510136" cy="668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3000">
              <a:schemeClr val="accent2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Как нарисовать клоу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667832" cy="1512168"/>
          </a:xfrm>
          <a:prstGeom prst="rect">
            <a:avLst/>
          </a:prstGeom>
          <a:noFill/>
        </p:spPr>
      </p:pic>
      <p:pic>
        <p:nvPicPr>
          <p:cNvPr id="18436" name="Picture 4" descr="Как нарисовать клоун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32656"/>
            <a:ext cx="2160240" cy="2837116"/>
          </a:xfrm>
          <a:prstGeom prst="rect">
            <a:avLst/>
          </a:prstGeom>
          <a:noFill/>
        </p:spPr>
      </p:pic>
      <p:pic>
        <p:nvPicPr>
          <p:cNvPr id="18438" name="Picture 6" descr="Как нарисовать клоун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332656"/>
            <a:ext cx="2204327" cy="2880320"/>
          </a:xfrm>
          <a:prstGeom prst="rect">
            <a:avLst/>
          </a:prstGeom>
          <a:noFill/>
        </p:spPr>
      </p:pic>
      <p:pic>
        <p:nvPicPr>
          <p:cNvPr id="18440" name="Picture 8" descr="Как нарисовать клоун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4294" y="332656"/>
            <a:ext cx="2082158" cy="2880320"/>
          </a:xfrm>
          <a:prstGeom prst="rect">
            <a:avLst/>
          </a:prstGeom>
          <a:noFill/>
        </p:spPr>
      </p:pic>
      <p:pic>
        <p:nvPicPr>
          <p:cNvPr id="18442" name="Picture 10" descr="Как нарисовать клоун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3573016"/>
            <a:ext cx="2520280" cy="3057940"/>
          </a:xfrm>
          <a:prstGeom prst="rect">
            <a:avLst/>
          </a:prstGeom>
          <a:noFill/>
        </p:spPr>
      </p:pic>
      <p:pic>
        <p:nvPicPr>
          <p:cNvPr id="18444" name="Picture 12" descr="Как нарисовать клоуна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3573016"/>
            <a:ext cx="2520280" cy="3057940"/>
          </a:xfrm>
          <a:prstGeom prst="rect">
            <a:avLst/>
          </a:prstGeom>
          <a:noFill/>
        </p:spPr>
      </p:pic>
      <p:pic>
        <p:nvPicPr>
          <p:cNvPr id="18446" name="Picture 14" descr="Как нарисовать клоуна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8144" y="3501008"/>
            <a:ext cx="2569468" cy="3117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6">
                <a:lumMod val="40000"/>
                <a:lumOff val="60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78000">
              <a:schemeClr val="accent4">
                <a:lumMod val="75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текст при наведен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04664"/>
            <a:ext cx="4824536" cy="5777444"/>
          </a:xfrm>
          <a:prstGeom prst="rect">
            <a:avLst/>
          </a:prstGeom>
          <a:noFill/>
        </p:spPr>
      </p:pic>
      <p:pic>
        <p:nvPicPr>
          <p:cNvPr id="19460" name="Picture 4" descr="http://us.cdn2.123rf.com/168nwm/poulcarlsen/poulcarlsen1108/poulcarlsen110800006/10119548-hand-drawn-vector-illustration-of-an-painting-clow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357484"/>
            <a:ext cx="1512168" cy="18958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404664"/>
            <a:ext cx="3391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Источники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00808"/>
            <a:ext cx="3878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http://luntiki.ru/blog/risunok/864.html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060848"/>
            <a:ext cx="4014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http://ya-kloun.ru/kak-narisovat-klouna/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49289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http://small-writer.ru/detskie_risunki/83-kak-narisovat-klouna.html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96733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http://www.bolshoyvopros.ru/questions/202219-kak-narisovat-klouna-karandashom-poetapno.html</a:t>
            </a:r>
            <a:endParaRPr lang="ru-RU" dirty="0"/>
          </a:p>
        </p:txBody>
      </p:sp>
      <p:pic>
        <p:nvPicPr>
          <p:cNvPr id="15362" name="Picture 2" descr="http://us.cdn2.123rf.com/168nwm/poulcarlsen/poulcarlsen1108/poulcarlsen110800006/10119548-hand-drawn-vector-illustration-of-an-painting-clow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3501008"/>
            <a:ext cx="2356470" cy="295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Рисуем клоуна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Рисуем клоуна</dc:title>
  <dc:creator>Admin</dc:creator>
  <cp:lastModifiedBy>Admin</cp:lastModifiedBy>
  <cp:revision>4</cp:revision>
  <dcterms:created xsi:type="dcterms:W3CDTF">2013-04-09T05:29:23Z</dcterms:created>
  <dcterms:modified xsi:type="dcterms:W3CDTF">2016-11-25T19:19:39Z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280035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